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3" r:id="rId9"/>
    <p:sldId id="262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69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2700B-6BFB-424E-9737-F45E3275384C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32CF40-73EC-44F8-A915-37D38575DB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32CF40-73EC-44F8-A915-37D38575DB4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E4BE5A6-F1C9-4382-B2B7-FAF26E1A0A51}" type="datetimeFigureOut">
              <a:rPr lang="en-US" smtClean="0"/>
              <a:pPr/>
              <a:t>5/20/2009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D2C140E-4AC7-42F0-A247-1D00AB5409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Roanoke: </a:t>
            </a:r>
            <a:br>
              <a:rPr lang="en-US" dirty="0" smtClean="0"/>
            </a:br>
            <a:r>
              <a:rPr lang="en-US" dirty="0" smtClean="0"/>
              <a:t>The Lost Colony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Matt </a:t>
            </a:r>
            <a:r>
              <a:rPr lang="en-US" dirty="0" err="1" smtClean="0"/>
              <a:t>Plishka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a terrible drought in the area, many colonists began to take the food of the Indian tribes. When this was discovered, the Indian tribe killed them.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other settlers moved to join other Indian tribes, such as the </a:t>
            </a:r>
            <a:r>
              <a:rPr lang="en-US" dirty="0" err="1" smtClean="0"/>
              <a:t>Croatoan</a:t>
            </a:r>
            <a:r>
              <a:rPr lang="en-US" dirty="0" smtClean="0"/>
              <a:t>, who knew how to farm and were master game hunters.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Harris, Laurie. "Sir Walter Raleigh." </a:t>
            </a:r>
            <a:r>
              <a:rPr lang="en-US" sz="2000" i="1" dirty="0" smtClean="0"/>
              <a:t>Biography for Beginners-world 	explorers</a:t>
            </a:r>
            <a:r>
              <a:rPr lang="en-US" sz="2000" dirty="0" smtClean="0"/>
              <a:t>. 2003. 15 Apr 2009 	&lt;http://discoverer.prod.sirs.com/discoweb/disco/do/article?urn=urn	%3Asirs%3AUS%3BARTICLE%3BART%3B0000268685&gt;. </a:t>
            </a:r>
          </a:p>
          <a:p>
            <a:r>
              <a:rPr lang="en-US" sz="2000" dirty="0" err="1" smtClean="0"/>
              <a:t>Mcgill</a:t>
            </a:r>
            <a:r>
              <a:rPr lang="en-US" sz="2000" dirty="0" smtClean="0"/>
              <a:t>, Sara Ann. "Roanoke." 2009. 15 Apr 2009 	&lt;http://web.ebscohost.com/ehost/detail?vid=13&amp;hid=15&amp;sid=04ae	bb1d-cf9d-47c5-b599-	58e605327185%40sessionmgr8&amp;bdata=JnNpdGU9ZWhvc3QtbGl2ZQ	%3d%3d#db=f5h&amp;AN=17914167&gt;. </a:t>
            </a:r>
          </a:p>
          <a:p>
            <a:r>
              <a:rPr lang="en-US" sz="2000" dirty="0" smtClean="0"/>
              <a:t>White, David. "The Lost Colony of Roanoke." 17 August 2004. </a:t>
            </a:r>
            <a:r>
              <a:rPr lang="en-US" sz="2000" u="sng" dirty="0" smtClean="0"/>
              <a:t>Social </a:t>
            </a:r>
            <a:r>
              <a:rPr lang="en-US" sz="2000" dirty="0" smtClean="0"/>
              <a:t>	</a:t>
            </a:r>
            <a:r>
              <a:rPr lang="en-US" sz="2000" u="sng" dirty="0" smtClean="0"/>
              <a:t>Studies for Kids</a:t>
            </a:r>
            <a:r>
              <a:rPr lang="en-US" sz="2000" dirty="0" smtClean="0"/>
              <a:t>. 15 Apr 2009 	&lt;http://discoverer.prod.sirs.com/discoweb/disco/do/article?urn=urn	%3Asirs%3AUS%3BARTICLE%3BART%3B0000214261&gt;. </a:t>
            </a: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Founding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island was first sighted in 1584 when English explorers Philip </a:t>
            </a:r>
            <a:r>
              <a:rPr lang="en-US" sz="2000" dirty="0" err="1" smtClean="0"/>
              <a:t>Amadas</a:t>
            </a:r>
            <a:r>
              <a:rPr lang="en-US" sz="2000" dirty="0" smtClean="0"/>
              <a:t> and Arthur </a:t>
            </a:r>
            <a:r>
              <a:rPr lang="en-US" sz="2000" dirty="0" err="1" smtClean="0"/>
              <a:t>Barlowe</a:t>
            </a:r>
            <a:r>
              <a:rPr lang="en-US" sz="2000" dirty="0" smtClean="0"/>
              <a:t>, under orders from Sir Walter Raleigh, sailed by.</a:t>
            </a:r>
          </a:p>
          <a:p>
            <a:endParaRPr lang="en-US" dirty="0" smtClean="0"/>
          </a:p>
          <a:p>
            <a:r>
              <a:rPr lang="en-US" sz="2000" dirty="0" smtClean="0"/>
              <a:t>The two men convinced two natives to return to England with them.</a:t>
            </a:r>
          </a:p>
          <a:p>
            <a:endParaRPr lang="en-US" sz="2000" dirty="0" smtClean="0"/>
          </a:p>
          <a:p>
            <a:r>
              <a:rPr lang="en-US" sz="2000" dirty="0" smtClean="0"/>
              <a:t>Queen Elizabeth then gave Raleigh a patent to a colony in this location and a year later, Raleigh and 100 men set sail for the New World.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anok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0"/>
            <a:ext cx="9183303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Settlement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Settlers arrived too late to plant any crops.</a:t>
            </a:r>
          </a:p>
          <a:p>
            <a:endParaRPr lang="en-US" dirty="0" smtClean="0"/>
          </a:p>
          <a:p>
            <a:r>
              <a:rPr lang="en-US" dirty="0" smtClean="0"/>
              <a:t>Ralph Lane was in command and his first priority was building a fort.</a:t>
            </a:r>
          </a:p>
          <a:p>
            <a:endParaRPr lang="en-US" dirty="0" smtClean="0"/>
          </a:p>
          <a:p>
            <a:r>
              <a:rPr lang="en-US" dirty="0" smtClean="0"/>
              <a:t>The settlers lasted until 1586 when sailed back to England with Francis Drake.</a:t>
            </a:r>
          </a:p>
          <a:p>
            <a:endParaRPr lang="en-US" dirty="0" smtClean="0"/>
          </a:p>
          <a:p>
            <a:r>
              <a:rPr lang="en-US" dirty="0" smtClean="0"/>
              <a:t>15 men stayed behind.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llagedeBr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39"/>
            <a:ext cx="9144000" cy="69051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Second Group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Raleigh sent another group of 150 people, who arrived on July 22, 1587.</a:t>
            </a:r>
          </a:p>
          <a:p>
            <a:endParaRPr lang="en-US" dirty="0" smtClean="0"/>
          </a:p>
          <a:p>
            <a:r>
              <a:rPr lang="en-US" dirty="0" smtClean="0"/>
              <a:t>They went in search of the 15 men who stayed behind but found only bones.</a:t>
            </a:r>
          </a:p>
          <a:p>
            <a:endParaRPr lang="en-US" dirty="0" smtClean="0"/>
          </a:p>
          <a:p>
            <a:r>
              <a:rPr lang="en-US" dirty="0" smtClean="0"/>
              <a:t>In August, John White sailed back to England for food and supplies.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White’s Return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 to the war between Spain and England, White wasn’t able to return until 1590.</a:t>
            </a:r>
          </a:p>
          <a:p>
            <a:endParaRPr lang="en-US" dirty="0" smtClean="0"/>
          </a:p>
          <a:p>
            <a:r>
              <a:rPr lang="en-US" dirty="0" smtClean="0"/>
              <a:t>When White and his sailors arrived, they found no signs of </a:t>
            </a:r>
            <a:r>
              <a:rPr lang="en-US" smtClean="0"/>
              <a:t>human settlement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Three popular theories exist as to why and how the Roanoke colonists </a:t>
            </a:r>
            <a:r>
              <a:rPr lang="en-US" dirty="0" smtClean="0"/>
              <a:t>disappeared:</a:t>
            </a:r>
            <a:endParaRPr lang="en-US" dirty="0" smtClean="0"/>
          </a:p>
          <a:p>
            <a:pPr lvl="1"/>
            <a:r>
              <a:rPr lang="en-US" dirty="0" smtClean="0"/>
              <a:t>Indian Attacks</a:t>
            </a:r>
          </a:p>
          <a:p>
            <a:pPr lvl="1"/>
            <a:r>
              <a:rPr lang="en-US" dirty="0" smtClean="0"/>
              <a:t>Assimilation </a:t>
            </a:r>
            <a:r>
              <a:rPr lang="en-US" dirty="0" smtClean="0"/>
              <a:t>into Indian society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Indian Attacks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When John Smith and the Jamestown settlers arrived, Smith searched for the missing settlers and came upon the Powhatan chief.</a:t>
            </a:r>
          </a:p>
          <a:p>
            <a:pPr lvl="1"/>
            <a:r>
              <a:rPr lang="en-US" sz="2000" dirty="0" smtClean="0"/>
              <a:t>	Threatened </a:t>
            </a:r>
            <a:r>
              <a:rPr lang="en-US" sz="2000" dirty="0" smtClean="0"/>
              <a:t>by the intrusion of white men into the region, Powhatan claimed to have attacked the colonists and murdered most of them. As proof of his claim, he showed Smith "a musket </a:t>
            </a:r>
            <a:r>
              <a:rPr lang="en-US" sz="2000" dirty="0" err="1" smtClean="0"/>
              <a:t>barrell</a:t>
            </a:r>
            <a:r>
              <a:rPr lang="en-US" sz="2000" dirty="0" smtClean="0"/>
              <a:t> and a brass mortar, and certain pieces of iron that had been theirs." 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r>
              <a:rPr lang="en-US" sz="2400" dirty="0" smtClean="0"/>
              <a:t>Also, when White returned in 1590, he discovered the word “</a:t>
            </a:r>
            <a:r>
              <a:rPr lang="en-US" sz="2400" dirty="0" err="1" smtClean="0"/>
              <a:t>Croatoan</a:t>
            </a:r>
            <a:r>
              <a:rPr lang="en-US" sz="2400" dirty="0" smtClean="0"/>
              <a:t>” carved into a palisade, leaving him to believe the </a:t>
            </a:r>
            <a:r>
              <a:rPr lang="en-US" sz="2400" dirty="0" err="1" smtClean="0"/>
              <a:t>Croatoan</a:t>
            </a:r>
            <a:r>
              <a:rPr lang="en-US" sz="2400" dirty="0" smtClean="0"/>
              <a:t> attacked.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ill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044"/>
            <a:ext cx="9144000" cy="68449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Assimilation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 1709, English explorer John Lawson visited the </a:t>
            </a:r>
            <a:r>
              <a:rPr lang="en-US" dirty="0" err="1" smtClean="0">
                <a:solidFill>
                  <a:schemeClr val="bg1"/>
                </a:solidFill>
              </a:rPr>
              <a:t>Croatoan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Indians on Roanoke Island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He </a:t>
            </a:r>
            <a:r>
              <a:rPr lang="en-US" dirty="0" smtClean="0">
                <a:solidFill>
                  <a:schemeClr val="bg1"/>
                </a:solidFill>
              </a:rPr>
              <a:t>wrote "that several of their ancestors were white people and could talk in a book as we do, the truth of which is confirmed by gray eyes being found infrequently </a:t>
            </a:r>
            <a:r>
              <a:rPr lang="en-US" dirty="0" smtClean="0">
                <a:solidFill>
                  <a:schemeClr val="bg1"/>
                </a:solidFill>
              </a:rPr>
              <a:t>among </a:t>
            </a:r>
            <a:r>
              <a:rPr lang="en-US" dirty="0" smtClean="0">
                <a:solidFill>
                  <a:schemeClr val="bg1"/>
                </a:solidFill>
              </a:rPr>
              <a:t>these Indians and no others." 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According to Hamilton Macmillan, a resident near a local Indian tribe, many of the Indians bore last names of colonists from Roanoke.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the region was in a drought, as some claim, the colonists would not be able to have enough food until White returned.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Also, researchers concluded that the region near Roanoke was suffering its worst drought in 800 years.</a:t>
            </a: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84</TotalTime>
  <Words>459</Words>
  <Application>Microsoft Office PowerPoint</Application>
  <PresentationFormat>On-screen Show (4:3)</PresentationFormat>
  <Paragraphs>62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Apex</vt:lpstr>
      <vt:lpstr>Roanoke:  The Lost Colony</vt:lpstr>
      <vt:lpstr>The Founding</vt:lpstr>
      <vt:lpstr>The First Settlement</vt:lpstr>
      <vt:lpstr>The Second Group</vt:lpstr>
      <vt:lpstr>White’s Return</vt:lpstr>
      <vt:lpstr>Theories</vt:lpstr>
      <vt:lpstr>Indian Attacks</vt:lpstr>
      <vt:lpstr>Assimilation </vt:lpstr>
      <vt:lpstr>Starvation</vt:lpstr>
      <vt:lpstr>My Theory</vt:lpstr>
      <vt:lpstr>Works Cited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plimat11</dc:creator>
  <cp:lastModifiedBy>plimat11</cp:lastModifiedBy>
  <cp:revision>10</cp:revision>
  <dcterms:created xsi:type="dcterms:W3CDTF">2009-04-15T14:31:28Z</dcterms:created>
  <dcterms:modified xsi:type="dcterms:W3CDTF">2009-05-20T15:04:48Z</dcterms:modified>
</cp:coreProperties>
</file>